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299" r:id="rId4"/>
    <p:sldId id="261" r:id="rId5"/>
    <p:sldId id="262" r:id="rId6"/>
    <p:sldId id="291" r:id="rId7"/>
    <p:sldId id="288" r:id="rId8"/>
    <p:sldId id="264" r:id="rId9"/>
    <p:sldId id="265" r:id="rId10"/>
    <p:sldId id="279" r:id="rId11"/>
    <p:sldId id="278" r:id="rId12"/>
    <p:sldId id="307" r:id="rId13"/>
    <p:sldId id="308" r:id="rId14"/>
    <p:sldId id="309" r:id="rId15"/>
    <p:sldId id="306" r:id="rId16"/>
    <p:sldId id="267" r:id="rId17"/>
    <p:sldId id="305" r:id="rId18"/>
    <p:sldId id="300" r:id="rId19"/>
    <p:sldId id="280" r:id="rId20"/>
    <p:sldId id="281" r:id="rId21"/>
    <p:sldId id="268" r:id="rId22"/>
    <p:sldId id="269" r:id="rId23"/>
    <p:sldId id="282" r:id="rId24"/>
    <p:sldId id="283" r:id="rId25"/>
    <p:sldId id="271" r:id="rId26"/>
    <p:sldId id="284" r:id="rId27"/>
    <p:sldId id="310" r:id="rId28"/>
    <p:sldId id="272" r:id="rId29"/>
    <p:sldId id="292" r:id="rId30"/>
    <p:sldId id="273" r:id="rId31"/>
    <p:sldId id="293" r:id="rId32"/>
    <p:sldId id="274" r:id="rId33"/>
    <p:sldId id="294" r:id="rId34"/>
    <p:sldId id="295" r:id="rId35"/>
    <p:sldId id="296" r:id="rId36"/>
    <p:sldId id="297" r:id="rId37"/>
    <p:sldId id="298" r:id="rId38"/>
    <p:sldId id="277" r:id="rId39"/>
    <p:sldId id="289" r:id="rId40"/>
    <p:sldId id="276" r:id="rId41"/>
    <p:sldId id="304" r:id="rId42"/>
    <p:sldId id="303" r:id="rId43"/>
    <p:sldId id="302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585"/>
  </p:normalViewPr>
  <p:slideViewPr>
    <p:cSldViewPr snapToGrid="0" snapToObjects="1">
      <p:cViewPr varScale="1">
        <p:scale>
          <a:sx n="94" d="100"/>
          <a:sy n="94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 a person) in a state of physical or mental collapse caused by overwork or stress.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"she felt burned out, an empty shell"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tiff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tiff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if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4.tiff"/><Relationship Id="rId21" Type="http://schemas.openxmlformats.org/officeDocument/2006/relationships/image" Target="../media/image22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tif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image" Target="../media/image20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9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9.tiff"/><Relationship Id="rId7" Type="http://schemas.openxmlformats.org/officeDocument/2006/relationships/image" Target="../media/image52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39.svg"/><Relationship Id="rId10" Type="http://schemas.openxmlformats.org/officeDocument/2006/relationships/image" Target="../media/image55.tiff"/><Relationship Id="rId4" Type="http://schemas.openxmlformats.org/officeDocument/2006/relationships/image" Target="../media/image38.png"/><Relationship Id="rId9" Type="http://schemas.openxmlformats.org/officeDocument/2006/relationships/image" Target="../media/image5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png"/><Relationship Id="rId7" Type="http://schemas.openxmlformats.org/officeDocument/2006/relationships/image" Target="../media/image53.tiff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11" Type="http://schemas.openxmlformats.org/officeDocument/2006/relationships/image" Target="../media/image39.svg"/><Relationship Id="rId5" Type="http://schemas.openxmlformats.org/officeDocument/2006/relationships/image" Target="../media/image51.tiff"/><Relationship Id="rId10" Type="http://schemas.openxmlformats.org/officeDocument/2006/relationships/image" Target="../media/image38.png"/><Relationship Id="rId4" Type="http://schemas.openxmlformats.org/officeDocument/2006/relationships/image" Target="../media/image56.png"/><Relationship Id="rId9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6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10" Type="http://schemas.openxmlformats.org/officeDocument/2006/relationships/image" Target="../media/image39.svg"/><Relationship Id="rId4" Type="http://schemas.openxmlformats.org/officeDocument/2006/relationships/image" Target="../media/image51.tiff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1.jp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hyperlink" Target="http://www.youtube.com/c/garykeel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1.tiff"/><Relationship Id="rId18" Type="http://schemas.openxmlformats.org/officeDocument/2006/relationships/image" Target="../media/image12.tiff"/><Relationship Id="rId3" Type="http://schemas.openxmlformats.org/officeDocument/2006/relationships/image" Target="../media/image7.tiff"/><Relationship Id="rId21" Type="http://schemas.openxmlformats.org/officeDocument/2006/relationships/image" Target="../media/image25.png"/><Relationship Id="rId7" Type="http://schemas.openxmlformats.org/officeDocument/2006/relationships/image" Target="../media/image17.tiff"/><Relationship Id="rId12" Type="http://schemas.openxmlformats.org/officeDocument/2006/relationships/image" Target="../media/image16.tiff"/><Relationship Id="rId17" Type="http://schemas.openxmlformats.org/officeDocument/2006/relationships/image" Target="../media/image10.tiff"/><Relationship Id="rId2" Type="http://schemas.openxmlformats.org/officeDocument/2006/relationships/image" Target="../media/image5.tiff"/><Relationship Id="rId16" Type="http://schemas.openxmlformats.org/officeDocument/2006/relationships/image" Target="../media/image9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11" Type="http://schemas.openxmlformats.org/officeDocument/2006/relationships/image" Target="../media/image8.tiff"/><Relationship Id="rId5" Type="http://schemas.openxmlformats.org/officeDocument/2006/relationships/image" Target="../media/image14.tiff"/><Relationship Id="rId15" Type="http://schemas.openxmlformats.org/officeDocument/2006/relationships/image" Target="../media/image6.tiff"/><Relationship Id="rId10" Type="http://schemas.openxmlformats.org/officeDocument/2006/relationships/image" Target="../media/image20.tiff"/><Relationship Id="rId19" Type="http://schemas.openxmlformats.org/officeDocument/2006/relationships/image" Target="../media/image13.tiff"/><Relationship Id="rId4" Type="http://schemas.openxmlformats.org/officeDocument/2006/relationships/image" Target="../media/image11.tiff"/><Relationship Id="rId9" Type="http://schemas.openxmlformats.org/officeDocument/2006/relationships/image" Target="../media/image19.tiff"/><Relationship Id="rId14" Type="http://schemas.openxmlformats.org/officeDocument/2006/relationships/image" Target="../media/image4.tiff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1.tiff"/><Relationship Id="rId18" Type="http://schemas.openxmlformats.org/officeDocument/2006/relationships/image" Target="../media/image12.tiff"/><Relationship Id="rId3" Type="http://schemas.openxmlformats.org/officeDocument/2006/relationships/image" Target="../media/image7.tiff"/><Relationship Id="rId21" Type="http://schemas.openxmlformats.org/officeDocument/2006/relationships/image" Target="../media/image26.png"/><Relationship Id="rId7" Type="http://schemas.openxmlformats.org/officeDocument/2006/relationships/image" Target="../media/image17.tiff"/><Relationship Id="rId12" Type="http://schemas.openxmlformats.org/officeDocument/2006/relationships/image" Target="../media/image16.tiff"/><Relationship Id="rId17" Type="http://schemas.openxmlformats.org/officeDocument/2006/relationships/image" Target="../media/image10.tiff"/><Relationship Id="rId2" Type="http://schemas.openxmlformats.org/officeDocument/2006/relationships/image" Target="../media/image5.tiff"/><Relationship Id="rId16" Type="http://schemas.openxmlformats.org/officeDocument/2006/relationships/image" Target="../media/image9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11" Type="http://schemas.openxmlformats.org/officeDocument/2006/relationships/image" Target="../media/image8.tiff"/><Relationship Id="rId5" Type="http://schemas.openxmlformats.org/officeDocument/2006/relationships/image" Target="../media/image14.tiff"/><Relationship Id="rId15" Type="http://schemas.openxmlformats.org/officeDocument/2006/relationships/image" Target="../media/image6.tiff"/><Relationship Id="rId10" Type="http://schemas.openxmlformats.org/officeDocument/2006/relationships/image" Target="../media/image20.tiff"/><Relationship Id="rId19" Type="http://schemas.openxmlformats.org/officeDocument/2006/relationships/image" Target="../media/image13.tiff"/><Relationship Id="rId4" Type="http://schemas.openxmlformats.org/officeDocument/2006/relationships/image" Target="../media/image11.tiff"/><Relationship Id="rId9" Type="http://schemas.openxmlformats.org/officeDocument/2006/relationships/image" Target="../media/image19.tiff"/><Relationship Id="rId14" Type="http://schemas.openxmlformats.org/officeDocument/2006/relationships/image" Target="../media/image4.tiff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0331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1496491163">
            <a:hlinkClick r:id="" action="ppaction://media"/>
            <a:extLst>
              <a:ext uri="{FF2B5EF4-FFF2-40B4-BE49-F238E27FC236}">
                <a16:creationId xmlns:a16="http://schemas.microsoft.com/office/drawing/2014/main" id="{BC3EBC37-A8E0-8642-8CD6-47CF86C1A0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3457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/2MAgQDP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/2MAgQDP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16654</TotalTime>
  <Words>728</Words>
  <Application>Microsoft Macintosh PowerPoint</Application>
  <PresentationFormat>Widescreen</PresentationFormat>
  <Paragraphs>154</Paragraphs>
  <Slides>44</Slides>
  <Notes>15</Notes>
  <HiddenSlides>6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50</cp:revision>
  <cp:lastPrinted>2019-08-08T21:04:38Z</cp:lastPrinted>
  <dcterms:created xsi:type="dcterms:W3CDTF">2019-05-09T14:11:55Z</dcterms:created>
  <dcterms:modified xsi:type="dcterms:W3CDTF">2019-10-12T03:51:01Z</dcterms:modified>
</cp:coreProperties>
</file>